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10" r:id="rId18"/>
    <p:sldId id="311" r:id="rId19"/>
    <p:sldId id="312" r:id="rId20"/>
    <p:sldId id="313" r:id="rId21"/>
    <p:sldId id="314" r:id="rId22"/>
    <p:sldId id="315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2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13"/>
  </p:normalViewPr>
  <p:slideViewPr>
    <p:cSldViewPr snapToGrid="0" snapToObjects="1">
      <p:cViewPr varScale="1">
        <p:scale>
          <a:sx n="114" d="100"/>
          <a:sy n="114" d="100"/>
        </p:scale>
        <p:origin x="1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664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74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83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67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5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51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29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89" y="962346"/>
            <a:ext cx="4970392" cy="43027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481" y="1176337"/>
            <a:ext cx="3253769" cy="2697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52</Words>
  <Application>Microsoft Office PowerPoint</Application>
  <PresentationFormat>On-screen Show (16:9)</PresentationFormat>
  <Paragraphs>52</Paragraphs>
  <Slides>58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abdullah khan</cp:lastModifiedBy>
  <cp:revision>9</cp:revision>
  <dcterms:created xsi:type="dcterms:W3CDTF">2019-02-26T10:08:58Z</dcterms:created>
  <dcterms:modified xsi:type="dcterms:W3CDTF">2019-03-05T10:56:01Z</dcterms:modified>
</cp:coreProperties>
</file>